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66" r:id="rId6"/>
    <p:sldId id="271" r:id="rId7"/>
    <p:sldId id="272" r:id="rId8"/>
    <p:sldId id="269" r:id="rId9"/>
    <p:sldId id="270" r:id="rId10"/>
    <p:sldId id="274" r:id="rId11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9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702" y="-27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643CBE7-E26C-4B53-8FAB-CBD3DF8D8FCA}" type="datetime1">
              <a:rPr lang="pt-BR" smtClean="0"/>
              <a:pPr algn="r" rtl="0"/>
              <a:t>20/06/2018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pt-BR" smtClean="0"/>
              <a:pPr algn="r"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884DB14-F2A9-4120-B5AE-1A41FFC617B8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 smtClean="0"/>
              <a:t>Clique para editar o texto Mestre</a:t>
            </a:r>
          </a:p>
          <a:p>
            <a:pPr lvl="1" rtl="0"/>
            <a:r>
              <a:rPr lang="pt-BR" noProof="0" dirty="0" smtClean="0"/>
              <a:t>Segundo nível</a:t>
            </a:r>
          </a:p>
          <a:p>
            <a:pPr lvl="2" rtl="0"/>
            <a:r>
              <a:rPr lang="pt-BR" noProof="0" dirty="0" smtClean="0"/>
              <a:t>Terceiro nível</a:t>
            </a:r>
          </a:p>
          <a:p>
            <a:pPr lvl="3" rtl="0"/>
            <a:r>
              <a:rPr lang="pt-BR" noProof="0" dirty="0" smtClean="0"/>
              <a:t>Quarto nível</a:t>
            </a:r>
          </a:p>
          <a:p>
            <a:pPr lvl="4" rtl="0"/>
            <a:r>
              <a:rPr lang="pt-BR" noProof="0" dirty="0" smtClean="0"/>
              <a:t>Quinto nível</a:t>
            </a:r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t-BR" noProof="0" smtClean="0"/>
              <a:t>Clique para editar o estilo do subtítulo mestre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BEDF87-42B9-4ECA-8465-EB763A98EB1C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E57B140-9360-4322-9F30-9253A23C017F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D02EE04-25D9-491C-AB0D-864595A28CD4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67F9AEF-96AC-44C8-9A80-FB71668ED680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7" name="Grupo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Conector Reto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51B0CAD-8708-4563-BB61-D3174B8BD6F0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Conector Reto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tângulo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t-BR" noProof="0" smtClean="0"/>
              <a:t>Clique para editar o estilo do subtítulo mestre</a:t>
            </a:r>
            <a:endParaRPr lang="pt-BR" noProof="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Espaço Reservado para Imagem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19" name="Texto de Instrução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pt-BR" sz="1200" b="1" i="1" noProof="0" dirty="0" smtClean="0">
                <a:latin typeface="Arial" pitchFamily="34" charset="0"/>
                <a:cs typeface="Arial" pitchFamily="34" charset="0"/>
              </a:rPr>
              <a:t>ANOTAÇÃO:</a:t>
            </a:r>
          </a:p>
          <a:p>
            <a:pPr rtl="0"/>
            <a:r>
              <a:rPr lang="pt-BR" sz="1200" i="1" noProof="0" dirty="0" smtClean="0">
                <a:latin typeface="Arial" pitchFamily="34" charset="0"/>
                <a:cs typeface="Arial" pitchFamily="34" charset="0"/>
              </a:rPr>
              <a:t>Para alterar a imagem no slide, selecione e exclua a imagem. Em seguida, use o ícone Imagens no espaço reservado para inserir sua própria imagem.</a:t>
            </a:r>
            <a:endParaRPr lang="pt-BR" sz="1200" i="1" noProof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upo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Conector Reto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tângulo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grpSp>
          <p:nvGrpSpPr>
            <p:cNvPr id="11" name="Grupo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Conector Reto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E1B05D-979B-4E5F-9785-1B12072E1171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547ABE6-4603-4A62-8D1F-32AC02CB7B88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2B78BC3-15D3-47E1-A43A-83C250CE0AF9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16A2A8-A345-4D20-8967-34B825ABBC15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360059F-0282-427E-BC73-33FF3C2126FA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225E09-6C5D-411D-BB8D-A0D66B13BB18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pt-BR" noProof="0" dirty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pt-BR" noProof="0" dirty="0" smtClean="0"/>
              <a:t>Clique para editar o texto Mestre</a:t>
            </a:r>
          </a:p>
          <a:p>
            <a:pPr lvl="1" rtl="0"/>
            <a:r>
              <a:rPr lang="pt-BR" noProof="0" dirty="0" smtClean="0"/>
              <a:t>Segundo nível</a:t>
            </a:r>
          </a:p>
          <a:p>
            <a:pPr lvl="2" rtl="0"/>
            <a:r>
              <a:rPr lang="pt-BR" noProof="0" dirty="0" smtClean="0"/>
              <a:t>Terceiro nível</a:t>
            </a:r>
          </a:p>
          <a:p>
            <a:pPr lvl="3" rtl="0"/>
            <a:r>
              <a:rPr lang="pt-BR" noProof="0" dirty="0" smtClean="0"/>
              <a:t>Quarto nível</a:t>
            </a:r>
          </a:p>
          <a:p>
            <a:pPr lvl="4" rtl="0"/>
            <a:r>
              <a:rPr lang="pt-BR" noProof="0" dirty="0" smtClean="0"/>
              <a:t>Quinto nível</a:t>
            </a:r>
          </a:p>
          <a:p>
            <a:pPr lvl="5" rtl="0"/>
            <a:r>
              <a:rPr lang="pt-BR" noProof="0" dirty="0" smtClean="0"/>
              <a:t>Sexto nível</a:t>
            </a:r>
          </a:p>
          <a:p>
            <a:pPr lvl="6" rtl="0"/>
            <a:r>
              <a:rPr lang="pt-BR" noProof="0" dirty="0" smtClean="0"/>
              <a:t>Sétimo nível</a:t>
            </a:r>
          </a:p>
          <a:p>
            <a:pPr lvl="7" rtl="0"/>
            <a:r>
              <a:rPr lang="pt-BR" noProof="0" dirty="0" smtClean="0"/>
              <a:t>Oito nível</a:t>
            </a:r>
          </a:p>
          <a:p>
            <a:pPr lvl="8" rtl="0"/>
            <a:r>
              <a:rPr lang="pt-BR" noProof="0" dirty="0" smtClean="0"/>
              <a:t>Nono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FB6255D9-EC9D-4F00-9CCA-74AA21B55C3C}" type="datetime1">
              <a:rPr lang="pt-BR" noProof="0" smtClean="0"/>
              <a:pPr/>
              <a:t>20/06/2018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E8CAC8D-7A02-46B9-B36F-7C41DBB02EB5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15" name="Grupo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Conector Reto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1961244" y="2292093"/>
            <a:ext cx="4890494" cy="2219691"/>
          </a:xfrm>
        </p:spPr>
        <p:txBody>
          <a:bodyPr rtlCol="0" anchor="ctr"/>
          <a:lstStyle/>
          <a:p>
            <a:pPr rtl="0"/>
            <a:r>
              <a:rPr lang="pt-BR" dirty="0" smtClean="0"/>
              <a:t>Trabalho Final</a:t>
            </a:r>
            <a:endParaRPr lang="en-US" dirty="0"/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1961243" y="4511784"/>
            <a:ext cx="5734050" cy="955565"/>
          </a:xfrm>
        </p:spPr>
        <p:txBody>
          <a:bodyPr rtlCol="0"/>
          <a:lstStyle/>
          <a:p>
            <a:pPr rtl="0"/>
            <a:r>
              <a:rPr lang="pt-BR" dirty="0" smtClean="0"/>
              <a:t>Grupo 3: TILT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19" y="-195707"/>
            <a:ext cx="4154624" cy="568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 smtClean="0"/>
              <a:t>A equipe do TILT</a:t>
            </a:r>
            <a:endParaRPr lang="en-US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104900" y="5071393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Clarissa Loures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588033" y="5071393"/>
            <a:ext cx="187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Larissa Gomide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910563" y="5071393"/>
            <a:ext cx="161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Gustavo Nery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9301644" y="5071393"/>
            <a:ext cx="186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Matheus Loures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681" y="1748589"/>
            <a:ext cx="5077056" cy="42992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9453" y="-1443545"/>
            <a:ext cx="18269388" cy="91788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28914" y="1488174"/>
            <a:ext cx="51663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 smtClean="0"/>
              <a:t>Visando um melhor desempenho no desafio final o robô passou por algumas melhorias, como:</a:t>
            </a:r>
          </a:p>
          <a:p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Criação de um braço para manuseio dos blocos/esferas.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Redução do tamanho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Redução do peso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Repaginação do sensor de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Melhor alocação dos sensores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BR" dirty="0" smtClean="0"/>
              <a:t>Nosso Robô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1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681" y="1748589"/>
            <a:ext cx="5077056" cy="42992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9453" y="-1443545"/>
            <a:ext cx="18269388" cy="91788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28914" y="1488174"/>
            <a:ext cx="51663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r>
              <a:rPr lang="pt-BR" dirty="0" smtClean="0"/>
              <a:t>Detalhes da construção: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  <a:p>
            <a:r>
              <a:rPr lang="pt-BR" dirty="0" smtClean="0"/>
              <a:t>Sensores: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LDR para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Sensor de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2 </a:t>
            </a:r>
            <a:r>
              <a:rPr lang="pt-BR" dirty="0" err="1" smtClean="0"/>
              <a:t>optico</a:t>
            </a:r>
            <a:r>
              <a:rPr lang="pt-BR" dirty="0" smtClean="0"/>
              <a:t>-reflexivos para seguidor de linha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LDR diferencial</a:t>
            </a:r>
          </a:p>
          <a:p>
            <a:endParaRPr lang="pt-BR" dirty="0"/>
          </a:p>
          <a:p>
            <a:r>
              <a:rPr lang="pt-BR" dirty="0" smtClean="0"/>
              <a:t>Atuadores: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2 Motores DC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BR" dirty="0" smtClean="0"/>
              <a:t>Nosso Robô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6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28" y="1741118"/>
            <a:ext cx="4321480" cy="42964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9453" y="-1443545"/>
            <a:ext cx="18269388" cy="91788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28914" y="1488174"/>
            <a:ext cx="51663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estratégia para o desafio é:</a:t>
            </a:r>
          </a:p>
          <a:p>
            <a:endParaRPr lang="pt-BR" dirty="0" smtClean="0"/>
          </a:p>
          <a:p>
            <a:endParaRPr lang="pt-BR" dirty="0"/>
          </a:p>
          <a:p>
            <a:r>
              <a:rPr lang="pt-BR" b="1" dirty="0" smtClean="0"/>
              <a:t>Passos: </a:t>
            </a:r>
          </a:p>
          <a:p>
            <a:endParaRPr lang="pt-B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1- Calibragem.</a:t>
            </a: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2- Espera até o LDR de START ativar</a:t>
            </a: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3- Localização</a:t>
            </a: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4- 90º</a:t>
            </a: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5- Andar até achar uma linha preta</a:t>
            </a: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6- Seguir a linha da esquerda</a:t>
            </a: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7- Se ambos sensores </a:t>
            </a:r>
            <a:r>
              <a:rPr lang="pt-BR" sz="1600" dirty="0"/>
              <a:t>ó</a:t>
            </a:r>
            <a:r>
              <a:rPr lang="pt-BR" sz="1600" dirty="0" smtClean="0"/>
              <a:t>pticos encontrarem preto, entra na base</a:t>
            </a: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BR" dirty="0" smtClean="0"/>
              <a:t>A Estratégia</a:t>
            </a:r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8453861" y="6037545"/>
            <a:ext cx="1493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Estratégia Muralha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1543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42" y="1740539"/>
            <a:ext cx="4254797" cy="43409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9453" y="-1443545"/>
            <a:ext cx="18269388" cy="91788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28914" y="1488174"/>
            <a:ext cx="516632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estratégia para o desafio é:</a:t>
            </a:r>
          </a:p>
          <a:p>
            <a:endParaRPr lang="pt-BR" dirty="0" smtClean="0"/>
          </a:p>
          <a:p>
            <a:endParaRPr lang="pt-BR" dirty="0"/>
          </a:p>
          <a:p>
            <a:r>
              <a:rPr lang="pt-BR" b="1" dirty="0" smtClean="0"/>
              <a:t>Passos: </a:t>
            </a:r>
          </a:p>
          <a:p>
            <a:endParaRPr lang="pt-B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8- Encontrou um bloco: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1º Sair do seguidor de linha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2º Verificar a cor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3º Se for preto: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BR" sz="1600" dirty="0" smtClean="0"/>
              <a:t>Vira 90º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BR" sz="1600" dirty="0" smtClean="0"/>
              <a:t>Vai pra frente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BR" sz="1600" dirty="0" smtClean="0"/>
              <a:t>Vai pra trás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BR" sz="1600" dirty="0" smtClean="0"/>
              <a:t>Vira 90º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BR" sz="1600" dirty="0" smtClean="0"/>
              <a:t>Seguidor de linha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BR" dirty="0" smtClean="0"/>
              <a:t>A Estratégia</a:t>
            </a:r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8507105" y="6040392"/>
            <a:ext cx="1583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Estratégia </a:t>
            </a:r>
            <a:r>
              <a:rPr lang="pt-BR" sz="1200" dirty="0" err="1" smtClean="0"/>
              <a:t>Neymar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07376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82" y="1643717"/>
            <a:ext cx="9340200" cy="477623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4187" y="-1892609"/>
            <a:ext cx="26810229" cy="1018180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104901" y="1643717"/>
            <a:ext cx="266881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 algn="ctr">
              <a:buFont typeface="Arial" panose="020B0604020202020204" pitchFamily="34" charset="0"/>
              <a:buChar char="•"/>
            </a:pPr>
            <a:endParaRPr lang="pt-BR" sz="2800" dirty="0"/>
          </a:p>
          <a:p>
            <a:pPr algn="ctr"/>
            <a:r>
              <a:rPr lang="pt-BR" sz="2000" dirty="0" smtClean="0"/>
              <a:t>Obrigado por ter assistido a essa apresentação!</a:t>
            </a:r>
          </a:p>
          <a:p>
            <a:pPr algn="ctr"/>
            <a:endParaRPr lang="pt-BR" sz="2000" dirty="0"/>
          </a:p>
          <a:p>
            <a:pPr algn="ctr"/>
            <a:endParaRPr lang="pt-BR" sz="2000" dirty="0" smtClean="0"/>
          </a:p>
          <a:p>
            <a:pPr algn="ctr"/>
            <a:r>
              <a:rPr lang="pt-BR" sz="2000" dirty="0" smtClean="0"/>
              <a:t>O TILT vai indo embora, levando essa disciplina para a vida!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BR" dirty="0" smtClean="0"/>
              <a:t>Agradecimentos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7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teratura Acadêmica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_9411637_TF03431380_TF03431380.potx" id="{20BA4FEA-4897-4351-B6E8-06AC2402A854}" vid="{01910179-228E-47F0-9A01-EE53C866ACEA}"/>
    </a:ext>
  </a:extLst>
</a:theme>
</file>

<file path=ppt/theme/theme2.xml><?xml version="1.0" encoding="utf-8"?>
<a:theme xmlns:a="http://schemas.openxmlformats.org/drawingml/2006/main" name="Tema do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4873beb7-5857-4685-be1f-d57550cc96cc"/>
    <ds:schemaRef ds:uri="http://schemas.openxmlformats.org/package/2006/metadata/core-properties"/>
    <ds:schemaRef ds:uri="http://schemas.microsoft.com/office/2006/documentManagement/typ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207</Words>
  <Application>Microsoft Office PowerPoint</Application>
  <PresentationFormat>Personalizar</PresentationFormat>
  <Paragraphs>65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8" baseType="lpstr">
      <vt:lpstr>Literatura Acadêmica 16X9</vt:lpstr>
      <vt:lpstr>Trabalho Final</vt:lpstr>
      <vt:lpstr>A equipe do TILT</vt:lpstr>
      <vt:lpstr>Nosso Robô</vt:lpstr>
      <vt:lpstr>Nosso Robô</vt:lpstr>
      <vt:lpstr>A Estratégia</vt:lpstr>
      <vt:lpstr>A Estratégia</vt:lpstr>
      <vt:lpstr>Agradecimentos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2018-06-18T17:17:48Z</dcterms:created>
  <dcterms:modified xsi:type="dcterms:W3CDTF">2018-06-20T23:23:34Z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