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9570-0FE5-466D-A844-8E06EFE6EEEC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85813-05FD-48A2-B5DD-6BE6275F2A79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5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85813-05FD-48A2-B5DD-6BE6275F2A7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72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D2D4710-4C73-4E9D-9F3A-B7AA5750A391}" type="slidenum">
              <a:rPr lang="en-CA" smtClean="0"/>
              <a:t>‹nº›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A83DFAC-9CEC-47C3-B74E-43E597BC22A0}" type="datetimeFigureOut">
              <a:rPr lang="en-CA" smtClean="0"/>
              <a:t>2017-06-26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4408" cy="4320480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4000" dirty="0" err="1" smtClean="0">
                <a:latin typeface="Times New Roman" pitchFamily="18" charset="0"/>
                <a:cs typeface="Times New Roman" pitchFamily="18" charset="0"/>
              </a:rPr>
              <a:t>Universidade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 Federal de Minas </a:t>
            </a:r>
            <a:r>
              <a:rPr lang="en-CA" sz="4000" dirty="0" err="1" smtClean="0">
                <a:latin typeface="Times New Roman" pitchFamily="18" charset="0"/>
                <a:cs typeface="Times New Roman" pitchFamily="18" charset="0"/>
              </a:rPr>
              <a:t>Gerais</a:t>
            </a: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CA" sz="4000" dirty="0" smtClean="0">
                <a:latin typeface="Times New Roman" pitchFamily="18" charset="0"/>
                <a:cs typeface="Times New Roman" pitchFamily="18" charset="0"/>
              </a:rPr>
              <a:t>DCC041 – Intro</a:t>
            </a:r>
            <a:r>
              <a:rPr lang="pt-BR" sz="4000" dirty="0" err="1" smtClean="0">
                <a:latin typeface="Times New Roman" pitchFamily="18" charset="0"/>
                <a:cs typeface="Times New Roman" pitchFamily="18" charset="0"/>
              </a:rPr>
              <a:t>dução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a Robótica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Apresentação Final</a:t>
            </a:r>
            <a:endParaRPr lang="en-C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4881" y="458112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Grupo 1 – Gambiarra Sinfônica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Membros: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Matheus</a:t>
            </a:r>
            <a:r>
              <a:rPr lang="en-C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Sena</a:t>
            </a:r>
            <a:endParaRPr lang="en-C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Reuben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Morais 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Tiago Salles</a:t>
            </a:r>
          </a:p>
        </p:txBody>
      </p:sp>
      <p:pic>
        <p:nvPicPr>
          <p:cNvPr id="5" name="Imagem 4" descr="https://encrypted-tbn0.gstatic.com/images?q=tbn:ANd9GcSsYOpuYVt_64aa4y6uw13LzWFv_B8YUukLnhR2AKo9xPQP7Vf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23928" y="476672"/>
            <a:ext cx="128143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Descrição do Robô</a:t>
            </a: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Estratégia</a:t>
            </a:r>
          </a:p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Dúvidas</a:t>
            </a:r>
            <a:endParaRPr lang="en-C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4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Descrição do Robô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ctr"/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Dimensões:</a:t>
            </a:r>
          </a:p>
          <a:p>
            <a:pPr marL="0" indent="0" algn="ctr">
              <a:buNone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30 cm de comprimento</a:t>
            </a: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14 cm de largura</a:t>
            </a:r>
          </a:p>
          <a:p>
            <a:pPr marL="0" indent="0" algn="ctr">
              <a:buNone/>
            </a:pP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10 cm de altura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t="234" r="37504" b="301"/>
          <a:stretch/>
        </p:blipFill>
        <p:spPr>
          <a:xfrm rot="5400000">
            <a:off x="2791651" y="-479284"/>
            <a:ext cx="3469321" cy="68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Descrição do Robô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1124744"/>
            <a:ext cx="5832648" cy="573325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18977" r="2649" b="14356"/>
          <a:stretch/>
        </p:blipFill>
        <p:spPr>
          <a:xfrm rot="5400000">
            <a:off x="-771035" y="2435331"/>
            <a:ext cx="4833880" cy="264475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999040" y="125834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Deslocamento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91846" y="171010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Dois motores elétricos acoplados a duas caixas de redução de razão 243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Dois sensores ótico reflexivos para identificar a linha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Dois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encoders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para realizar o controle da rotação dos motores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91846" y="397642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Missão</a:t>
            </a:r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91846" y="443711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Um sensor LDR para luz polarizada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Um sensor LDR junto a um conjunto RGB para identificação dos blocos e suas respectivas cores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Um sensor LDR para luz de partida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2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Estratégia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iaga_000\Downloads\IMG_887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t="-181" r="17320"/>
          <a:stretch/>
        </p:blipFill>
        <p:spPr bwMode="auto">
          <a:xfrm rot="5400000">
            <a:off x="284825" y="1955535"/>
            <a:ext cx="3757188" cy="41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27984" y="2204864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Alinhar com a luz polarizada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Virar a esquerda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Iniciar navegação seguindo a linha preta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Localizar bloco e identificar sua cor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 for preto descartar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Senão acionar o motor e fechar a gaiola mantendo o bloco seguro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Retornar à base e soltar o bloco</a:t>
            </a:r>
            <a:endParaRPr lang="en-C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44008" y="170080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Passos para concluir missão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3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Muito Obrigado !!</a:t>
            </a:r>
          </a:p>
          <a:p>
            <a:pPr marL="114300" indent="0" algn="ctr">
              <a:buNone/>
            </a:pP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Dúvidas</a:t>
            </a:r>
            <a:r>
              <a:rPr lang="en-CA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C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7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</TotalTime>
  <Words>154</Words>
  <Application>Microsoft Office PowerPoint</Application>
  <PresentationFormat>Apresentação na tela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Adjacência</vt:lpstr>
      <vt:lpstr> Universidade Federal de Minas Gerais DCC041 – Introdução a Robótica Apresentação Final</vt:lpstr>
      <vt:lpstr>Agenda</vt:lpstr>
      <vt:lpstr>Descrição do Robô</vt:lpstr>
      <vt:lpstr>Descrição do Robô</vt:lpstr>
      <vt:lpstr>Estratégia</vt:lpstr>
      <vt:lpstr>Apresentação do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Minas Gerais DCC041 – Introdução a Robótica Apresentação Final</dc:title>
  <dc:creator>tiago salles</dc:creator>
  <cp:lastModifiedBy>tiago salles</cp:lastModifiedBy>
  <cp:revision>4</cp:revision>
  <dcterms:created xsi:type="dcterms:W3CDTF">2017-06-26T16:40:53Z</dcterms:created>
  <dcterms:modified xsi:type="dcterms:W3CDTF">2017-06-26T17:19:46Z</dcterms:modified>
</cp:coreProperties>
</file>